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BB"/>
    <a:srgbClr val="C9CACA"/>
    <a:srgbClr val="231815"/>
    <a:srgbClr val="604C3F"/>
    <a:srgbClr val="595757"/>
    <a:srgbClr val="A48B78"/>
    <a:srgbClr val="7A6A56"/>
    <a:srgbClr val="C61A22"/>
    <a:srgbClr val="000000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53" d="100"/>
          <a:sy n="53" d="100"/>
        </p:scale>
        <p:origin x="2568" y="29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79" cy="496741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6" y="0"/>
            <a:ext cx="2950279" cy="496741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089"/>
            <a:ext cx="2950279" cy="496740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6" y="9441089"/>
            <a:ext cx="2950279" cy="496740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0"/>
            <a:ext cx="2949786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80" rIns="91559" bIns="457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59" tIns="45780" rIns="91559" bIns="457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0"/>
            <a:ext cx="2949786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6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3191" cy="109044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219" y="3312000"/>
            <a:ext cx="3229526" cy="415282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968" y="10197107"/>
            <a:ext cx="481585" cy="481585"/>
          </a:xfrm>
          <a:prstGeom prst="rect">
            <a:avLst/>
          </a:prstGeom>
        </p:spPr>
      </p:pic>
      <p:sp>
        <p:nvSpPr>
          <p:cNvPr id="39" name="object 26"/>
          <p:cNvSpPr/>
          <p:nvPr/>
        </p:nvSpPr>
        <p:spPr>
          <a:xfrm>
            <a:off x="642930" y="9305658"/>
            <a:ext cx="264795" cy="347980"/>
          </a:xfrm>
          <a:custGeom>
            <a:avLst/>
            <a:gdLst/>
            <a:ahLst/>
            <a:cxnLst/>
            <a:rect l="l" t="t" r="r" b="b"/>
            <a:pathLst>
              <a:path w="264794" h="347979">
                <a:moveTo>
                  <a:pt x="16732" y="21448"/>
                </a:moveTo>
                <a:lnTo>
                  <a:pt x="0" y="60353"/>
                </a:lnTo>
                <a:lnTo>
                  <a:pt x="685" y="105071"/>
                </a:lnTo>
                <a:lnTo>
                  <a:pt x="13526" y="151212"/>
                </a:lnTo>
                <a:lnTo>
                  <a:pt x="33262" y="194384"/>
                </a:lnTo>
                <a:lnTo>
                  <a:pt x="54629" y="230198"/>
                </a:lnTo>
                <a:lnTo>
                  <a:pt x="79283" y="263636"/>
                </a:lnTo>
                <a:lnTo>
                  <a:pt x="111571" y="298920"/>
                </a:lnTo>
                <a:lnTo>
                  <a:pt x="149373" y="329165"/>
                </a:lnTo>
                <a:lnTo>
                  <a:pt x="190572" y="347486"/>
                </a:lnTo>
                <a:lnTo>
                  <a:pt x="233051" y="347000"/>
                </a:lnTo>
                <a:lnTo>
                  <a:pt x="178049" y="264450"/>
                </a:lnTo>
                <a:lnTo>
                  <a:pt x="168205" y="264450"/>
                </a:lnTo>
                <a:lnTo>
                  <a:pt x="161017" y="259383"/>
                </a:lnTo>
                <a:lnTo>
                  <a:pt x="160522" y="258621"/>
                </a:lnTo>
                <a:lnTo>
                  <a:pt x="143274" y="246189"/>
                </a:lnTo>
                <a:lnTo>
                  <a:pt x="128364" y="231794"/>
                </a:lnTo>
                <a:lnTo>
                  <a:pt x="102749" y="198156"/>
                </a:lnTo>
                <a:lnTo>
                  <a:pt x="82023" y="161717"/>
                </a:lnTo>
                <a:lnTo>
                  <a:pt x="70212" y="121410"/>
                </a:lnTo>
                <a:lnTo>
                  <a:pt x="69958" y="121029"/>
                </a:lnTo>
                <a:lnTo>
                  <a:pt x="68434" y="112190"/>
                </a:lnTo>
                <a:lnTo>
                  <a:pt x="70707" y="110678"/>
                </a:lnTo>
                <a:lnTo>
                  <a:pt x="76160" y="110678"/>
                </a:lnTo>
                <a:lnTo>
                  <a:pt x="16732" y="21448"/>
                </a:lnTo>
                <a:close/>
              </a:path>
              <a:path w="264794" h="347979">
                <a:moveTo>
                  <a:pt x="203017" y="235646"/>
                </a:moveTo>
                <a:lnTo>
                  <a:pt x="183750" y="245895"/>
                </a:lnTo>
                <a:lnTo>
                  <a:pt x="246805" y="340587"/>
                </a:lnTo>
                <a:lnTo>
                  <a:pt x="249701" y="339177"/>
                </a:lnTo>
                <a:lnTo>
                  <a:pt x="252622" y="337805"/>
                </a:lnTo>
                <a:lnTo>
                  <a:pt x="255264" y="336040"/>
                </a:lnTo>
                <a:lnTo>
                  <a:pt x="260527" y="331401"/>
                </a:lnTo>
                <a:lnTo>
                  <a:pt x="263906" y="325707"/>
                </a:lnTo>
                <a:lnTo>
                  <a:pt x="264704" y="319372"/>
                </a:lnTo>
                <a:lnTo>
                  <a:pt x="262223" y="312812"/>
                </a:lnTo>
                <a:lnTo>
                  <a:pt x="213900" y="239482"/>
                </a:lnTo>
                <a:lnTo>
                  <a:pt x="209238" y="236119"/>
                </a:lnTo>
                <a:lnTo>
                  <a:pt x="203017" y="235646"/>
                </a:lnTo>
                <a:close/>
              </a:path>
              <a:path w="264794" h="347979">
                <a:moveTo>
                  <a:pt x="173006" y="256881"/>
                </a:moveTo>
                <a:lnTo>
                  <a:pt x="172891" y="257516"/>
                </a:lnTo>
                <a:lnTo>
                  <a:pt x="170859" y="262672"/>
                </a:lnTo>
                <a:lnTo>
                  <a:pt x="168205" y="264450"/>
                </a:lnTo>
                <a:lnTo>
                  <a:pt x="178049" y="264450"/>
                </a:lnTo>
                <a:lnTo>
                  <a:pt x="173006" y="256881"/>
                </a:lnTo>
                <a:close/>
              </a:path>
              <a:path w="264794" h="347979">
                <a:moveTo>
                  <a:pt x="76160" y="110678"/>
                </a:moveTo>
                <a:lnTo>
                  <a:pt x="70707" y="110678"/>
                </a:lnTo>
                <a:lnTo>
                  <a:pt x="75254" y="110945"/>
                </a:lnTo>
                <a:lnTo>
                  <a:pt x="76270" y="110844"/>
                </a:lnTo>
                <a:lnTo>
                  <a:pt x="76160" y="110678"/>
                </a:lnTo>
                <a:close/>
              </a:path>
              <a:path w="264794" h="347979">
                <a:moveTo>
                  <a:pt x="49655" y="0"/>
                </a:moveTo>
                <a:lnTo>
                  <a:pt x="27705" y="10856"/>
                </a:lnTo>
                <a:lnTo>
                  <a:pt x="90786" y="105535"/>
                </a:lnTo>
                <a:lnTo>
                  <a:pt x="94317" y="104265"/>
                </a:lnTo>
                <a:lnTo>
                  <a:pt x="106051" y="96454"/>
                </a:lnTo>
                <a:lnTo>
                  <a:pt x="112998" y="86371"/>
                </a:lnTo>
                <a:lnTo>
                  <a:pt x="108960" y="80287"/>
                </a:lnTo>
                <a:lnTo>
                  <a:pt x="61017" y="6691"/>
                </a:lnTo>
                <a:lnTo>
                  <a:pt x="55888" y="1829"/>
                </a:lnTo>
                <a:lnTo>
                  <a:pt x="49655" y="0"/>
                </a:lnTo>
                <a:close/>
              </a:path>
            </a:pathLst>
          </a:custGeom>
          <a:solidFill>
            <a:srgbClr val="5BC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DC26F4-206A-A445-D110-85D244FA8AD5}"/>
              </a:ext>
            </a:extLst>
          </p:cNvPr>
          <p:cNvSpPr txBox="1"/>
          <p:nvPr/>
        </p:nvSpPr>
        <p:spPr>
          <a:xfrm>
            <a:off x="696127" y="244636"/>
            <a:ext cx="6402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</a:rPr>
              <a:t>2024</a:t>
            </a:r>
            <a:r>
              <a:rPr kumimoji="1" lang="ja-JP" altLang="en-US" sz="3200" dirty="0">
                <a:solidFill>
                  <a:schemeClr val="bg1"/>
                </a:solidFill>
              </a:rPr>
              <a:t>年度　第</a:t>
            </a:r>
            <a:r>
              <a:rPr kumimoji="1" lang="en-US" altLang="ja-JP" sz="3200" dirty="0">
                <a:solidFill>
                  <a:schemeClr val="bg1"/>
                </a:solidFill>
              </a:rPr>
              <a:t>3</a:t>
            </a:r>
            <a:r>
              <a:rPr lang="ja-JP" altLang="en-US" sz="3200" dirty="0">
                <a:solidFill>
                  <a:schemeClr val="bg1"/>
                </a:solidFill>
              </a:rPr>
              <a:t>回　地域セミナー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DCB0EB-1AD7-F2E6-B177-67D5291AD777}"/>
              </a:ext>
            </a:extLst>
          </p:cNvPr>
          <p:cNvSpPr txBox="1"/>
          <p:nvPr/>
        </p:nvSpPr>
        <p:spPr>
          <a:xfrm>
            <a:off x="685204" y="1038447"/>
            <a:ext cx="64027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兵庫歯科衛生士学院学生による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</a:rPr>
              <a:t>口腔衛生指導</a:t>
            </a:r>
            <a:endParaRPr kumimoji="1"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92A89E4-A3D2-090C-5277-E75106C93EF4}"/>
              </a:ext>
            </a:extLst>
          </p:cNvPr>
          <p:cNvSpPr txBox="1"/>
          <p:nvPr/>
        </p:nvSpPr>
        <p:spPr>
          <a:xfrm>
            <a:off x="583149" y="2761962"/>
            <a:ext cx="69798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■日時 ： </a:t>
            </a:r>
            <a:r>
              <a:rPr lang="ja-JP" altLang="en-US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６</a:t>
            </a:r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日（木）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r>
              <a:rPr lang="en-US" altLang="ja-JP" sz="4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14</a:t>
            </a:r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時～</a:t>
            </a:r>
            <a:r>
              <a:rPr lang="en-US" altLang="ja-JP" sz="4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時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r>
              <a:rPr lang="ja-JP" altLang="en-US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バスの最終便　</a:t>
            </a:r>
            <a:r>
              <a:rPr lang="en-US" altLang="ja-JP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時</a:t>
            </a:r>
            <a:r>
              <a:rPr lang="en-US" altLang="ja-JP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分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9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■場所 ： </a:t>
            </a:r>
            <a:r>
              <a:rPr lang="ja-JP" altLang="en-US" sz="2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神戸マリナーズ厚生会病院</a:t>
            </a:r>
            <a:endParaRPr lang="en-US" altLang="ja-JP" sz="28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en-US" altLang="ja-JP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階大ホール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9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■内容 ：　♪　人間劇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　「浦島太郎」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 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 ♪　口腔体操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lang="en-US" altLang="ja-JP" sz="3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■参加費 ： 無料</a:t>
            </a:r>
            <a:endParaRPr lang="en-US" altLang="ja-JP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bg1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1F14C68-3502-E82D-1A79-0AE3CE9AB22D}"/>
              </a:ext>
            </a:extLst>
          </p:cNvPr>
          <p:cNvSpPr/>
          <p:nvPr/>
        </p:nvSpPr>
        <p:spPr>
          <a:xfrm>
            <a:off x="2419641" y="9595836"/>
            <a:ext cx="4517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神戸マリナーズ厚生会病院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DE424A3-36EE-51E8-3F1B-C4588649A41E}"/>
              </a:ext>
            </a:extLst>
          </p:cNvPr>
          <p:cNvSpPr/>
          <p:nvPr/>
        </p:nvSpPr>
        <p:spPr>
          <a:xfrm>
            <a:off x="2066229" y="10163726"/>
            <a:ext cx="4336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　　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: 078-351-2225</a:t>
            </a:r>
            <a:endParaRPr lang="ja-JP" altLang="en-US" sz="36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B09024D2-EB56-5FC3-434C-10EE79C0DBEF}"/>
              </a:ext>
            </a:extLst>
          </p:cNvPr>
          <p:cNvSpPr/>
          <p:nvPr/>
        </p:nvSpPr>
        <p:spPr>
          <a:xfrm>
            <a:off x="149073" y="10048186"/>
            <a:ext cx="2121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24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お問い合わせ</a:t>
            </a:r>
          </a:p>
        </p:txBody>
      </p:sp>
      <p:pic>
        <p:nvPicPr>
          <p:cNvPr id="51" name="Picture 6" descr="\\SERVER\mac-share\塚本\明日くるiga\sirowaku.png">
            <a:extLst>
              <a:ext uri="{FF2B5EF4-FFF2-40B4-BE49-F238E27FC236}">
                <a16:creationId xmlns:a16="http://schemas.microsoft.com/office/drawing/2014/main" id="{0104E730-CE5E-8674-CD1E-D986F4186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" y="9847276"/>
            <a:ext cx="2285361" cy="75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6">
            <a:extLst>
              <a:ext uri="{FF2B5EF4-FFF2-40B4-BE49-F238E27FC236}">
                <a16:creationId xmlns:a16="http://schemas.microsoft.com/office/drawing/2014/main" id="{933230B5-2334-0EAA-F8BB-82C328FCA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7"/>
          <a:stretch/>
        </p:blipFill>
        <p:spPr bwMode="auto">
          <a:xfrm>
            <a:off x="6666154" y="9775432"/>
            <a:ext cx="963015" cy="9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BD201998-ABAB-507A-AB7F-9F8020323516}"/>
              </a:ext>
            </a:extLst>
          </p:cNvPr>
          <p:cNvSpPr/>
          <p:nvPr/>
        </p:nvSpPr>
        <p:spPr>
          <a:xfrm>
            <a:off x="4434142" y="8690854"/>
            <a:ext cx="2175830" cy="8826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お茶・役立つ資料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の提供もあります</a:t>
            </a:r>
          </a:p>
        </p:txBody>
      </p:sp>
      <p:pic>
        <p:nvPicPr>
          <p:cNvPr id="1026" name="Picture 2" descr="☆浦島太郎と亀☆DOW-043 | studio ROBIN【フリー素材 イラスト ...">
            <a:extLst>
              <a:ext uri="{FF2B5EF4-FFF2-40B4-BE49-F238E27FC236}">
                <a16:creationId xmlns:a16="http://schemas.microsoft.com/office/drawing/2014/main" id="{5787A382-6A41-5892-6272-CFEC7224E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52" y="7207926"/>
            <a:ext cx="1601117" cy="17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2872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shika_01</Template>
  <TotalTime>49</TotalTime>
  <Words>86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小塚ゴシック Pro 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隆行 西田</cp:lastModifiedBy>
  <cp:revision>11</cp:revision>
  <cp:lastPrinted>2024-05-22T03:45:45Z</cp:lastPrinted>
  <dcterms:created xsi:type="dcterms:W3CDTF">2018-05-18T14:19:38Z</dcterms:created>
  <dcterms:modified xsi:type="dcterms:W3CDTF">2024-05-27T07:35:08Z</dcterms:modified>
</cp:coreProperties>
</file>